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930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CE5D3-1FD5-4285-BC31-E1777AD0248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47F6-0C0E-4F61-BBE3-5C9E7464A7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642918"/>
            <a:ext cx="7772400" cy="1470025"/>
          </a:xfrm>
        </p:spPr>
        <p:txBody>
          <a:bodyPr/>
          <a:lstStyle/>
          <a:p>
            <a:r>
              <a:rPr lang="en-US" dirty="0" smtClean="0"/>
              <a:t>A Language For </a:t>
            </a:r>
            <a:r>
              <a:rPr lang="en-US" dirty="0" smtClean="0"/>
              <a:t>Universe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TRUE SPACE SIGNAL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508987" y="-294465"/>
            <a:ext cx="4071966" cy="880425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 algn="just"/>
            <a:r>
              <a:rPr lang="en-US" dirty="0" smtClean="0"/>
              <a:t>Run code.</a:t>
            </a:r>
          </a:p>
          <a:p>
            <a:pPr marL="514350" indent="-514350" algn="just"/>
            <a:r>
              <a:rPr lang="en-US" dirty="0" smtClean="0"/>
              <a:t>Input </a:t>
            </a:r>
            <a:r>
              <a:rPr lang="en-US" dirty="0"/>
              <a:t>a</a:t>
            </a:r>
            <a:r>
              <a:rPr lang="en-US" dirty="0" smtClean="0"/>
              <a:t>n audio file (.wav) .</a:t>
            </a:r>
          </a:p>
          <a:p>
            <a:pPr marL="514350" indent="-514350" algn="just"/>
            <a:r>
              <a:rPr lang="en-US" dirty="0" smtClean="0"/>
              <a:t>A canvas will pop-up, draw you desired shape.</a:t>
            </a:r>
          </a:p>
          <a:p>
            <a:pPr marL="514350" indent="-514350" algn="just"/>
            <a:r>
              <a:rPr lang="en-US" dirty="0" smtClean="0"/>
              <a:t>Close the canvas window.</a:t>
            </a:r>
          </a:p>
          <a:p>
            <a:pPr marL="514350" indent="-514350" algn="just"/>
            <a:r>
              <a:rPr lang="en-US" dirty="0" smtClean="0"/>
              <a:t>A file will be generated with following outputs:</a:t>
            </a:r>
          </a:p>
          <a:p>
            <a:pPr marL="514350" indent="-514350" algn="just">
              <a:buNone/>
            </a:pPr>
            <a:r>
              <a:rPr lang="en-US" dirty="0" smtClean="0"/>
              <a:t>     </a:t>
            </a:r>
            <a:r>
              <a:rPr lang="en-US" sz="1900" dirty="0" smtClean="0"/>
              <a:t>1: a future_originalFile.wav.  (modified audio)</a:t>
            </a:r>
          </a:p>
          <a:p>
            <a:pPr marL="514350" indent="-514350">
              <a:buNone/>
            </a:pPr>
            <a:r>
              <a:rPr lang="en-US" sz="1900" dirty="0" smtClean="0"/>
              <a:t>         2:a future_originalFile.png.  (a plot comparison b/w original and modified wave)</a:t>
            </a:r>
          </a:p>
          <a:p>
            <a:pPr marL="514350" indent="-514350" algn="just">
              <a:buNone/>
            </a:pPr>
            <a:r>
              <a:rPr lang="en-US" sz="1900" dirty="0" smtClean="0"/>
              <a:t>         3:a future_originalFile.csv.    (+</a:t>
            </a:r>
            <a:r>
              <a:rPr lang="en-US" sz="1900" dirty="0" err="1" smtClean="0"/>
              <a:t>ve</a:t>
            </a:r>
            <a:r>
              <a:rPr lang="en-US" sz="1900" dirty="0" smtClean="0"/>
              <a:t>/-</a:t>
            </a:r>
            <a:r>
              <a:rPr lang="en-US" sz="1900" dirty="0" err="1" smtClean="0"/>
              <a:t>ve</a:t>
            </a:r>
            <a:r>
              <a:rPr lang="en-US" sz="1900" dirty="0" smtClean="0"/>
              <a:t> amplitude peaks)</a:t>
            </a:r>
          </a:p>
          <a:p>
            <a:pPr marL="514350" indent="-514350" algn="just">
              <a:buNone/>
            </a:pPr>
            <a:r>
              <a:rPr lang="en-US" sz="1900" dirty="0" smtClean="0"/>
              <a:t>         4: a originalFile.wav.               (original input audio file)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modified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Signals can sound exactly how they looks.</a:t>
            </a:r>
          </a:p>
          <a:p>
            <a:r>
              <a:rPr lang="en-US" sz="2000" dirty="0" smtClean="0"/>
              <a:t>Have all the frequency modulated data, despite  of  modified amplitudes.</a:t>
            </a:r>
          </a:p>
          <a:p>
            <a:r>
              <a:rPr lang="en-US" sz="2000" dirty="0" smtClean="0"/>
              <a:t>Any simple method to perceive those wave will result in looking like the user defined shape.</a:t>
            </a:r>
          </a:p>
          <a:p>
            <a:r>
              <a:rPr lang="en-US" sz="2000" dirty="0" smtClean="0"/>
              <a:t>Due to For long distance travel waves might get elongated causing the defined to </a:t>
            </a:r>
            <a:r>
              <a:rPr lang="en-US" sz="2000" dirty="0" err="1" smtClean="0"/>
              <a:t>elongaed</a:t>
            </a:r>
            <a:r>
              <a:rPr lang="en-US" sz="2000" dirty="0" smtClean="0"/>
              <a:t> (due to red shift) as well, but by just compressing the time domain a bit, it can be fixed.</a:t>
            </a:r>
            <a:endParaRPr 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4500570"/>
            <a:ext cx="321471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4357694"/>
            <a:ext cx="5715008" cy="156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4282" y="6143644"/>
            <a:ext cx="864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ELONGATED (red shifted)                                                                           ORIGINAL(signal)</a:t>
            </a:r>
            <a:endParaRPr lang="en-US" dirty="0"/>
          </a:p>
        </p:txBody>
      </p:sp>
      <p:sp>
        <p:nvSpPr>
          <p:cNvPr id="12" name="Bent-Up Arrow 11"/>
          <p:cNvSpPr/>
          <p:nvPr/>
        </p:nvSpPr>
        <p:spPr>
          <a:xfrm>
            <a:off x="2714612" y="5572140"/>
            <a:ext cx="714380" cy="8572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/>
          <p:cNvSpPr/>
          <p:nvPr/>
        </p:nvSpPr>
        <p:spPr>
          <a:xfrm>
            <a:off x="8215338" y="5572140"/>
            <a:ext cx="571504" cy="8572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test examples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496" y="1071546"/>
            <a:ext cx="234390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6" y="3071810"/>
            <a:ext cx="2814338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071546"/>
            <a:ext cx="3714776" cy="1872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7950" y="2944634"/>
            <a:ext cx="2428892" cy="184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0364" y="3500438"/>
            <a:ext cx="314327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06" y="4714884"/>
            <a:ext cx="2786082" cy="2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28926" y="5115291"/>
            <a:ext cx="3138540" cy="159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86512" y="4786322"/>
            <a:ext cx="2643188" cy="200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97121" y="1042416"/>
            <a:ext cx="2746879" cy="181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0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29059" y="2285993"/>
            <a:ext cx="240414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Only border line visible ( no details ).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No curves b/w number line and outer edge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Similar audio data but changed amplitude causing </a:t>
            </a:r>
          </a:p>
          <a:p>
            <a:pPr>
              <a:buNone/>
            </a:pPr>
            <a:r>
              <a:rPr lang="en-US" sz="2000" dirty="0" smtClean="0"/>
              <a:t>     harsh sound.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Very difficult to find the right </a:t>
            </a:r>
            <a:r>
              <a:rPr lang="en-US" sz="2000" dirty="0" err="1" smtClean="0"/>
              <a:t>persepective</a:t>
            </a:r>
            <a:r>
              <a:rPr lang="en-US" sz="2000" dirty="0" smtClean="0"/>
              <a:t> for the shape to be able to made with continuous sine waves.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1214422"/>
            <a:ext cx="2628894" cy="137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072330" y="92867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7286644" y="1357298"/>
            <a:ext cx="71438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95" y="2428868"/>
            <a:ext cx="1226660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46" y="4463374"/>
            <a:ext cx="3005132" cy="82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4357694"/>
            <a:ext cx="21050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143108" y="414338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Original (good sound)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72132" y="4143380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(bad sound)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Training an ML model to generate images that can  be possible to made using continuous </a:t>
            </a:r>
            <a:r>
              <a:rPr lang="en-US" sz="2400" dirty="0" err="1" smtClean="0"/>
              <a:t>sinewaves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Improving wave modifier  code so , it can understand the peaks of the  wave and modify the wave according to the image so that , it would sound as similar to original sound as possible.</a:t>
            </a:r>
            <a:endParaRPr lang="en-US" sz="24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902088" y="3312829"/>
            <a:ext cx="2410865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357290" y="4786322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Optimized image and sound wave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3929066"/>
            <a:ext cx="3005132" cy="82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5143512"/>
            <a:ext cx="3000396" cy="1276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143504" y="4786322"/>
            <a:ext cx="321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unoptimized</a:t>
            </a:r>
            <a:r>
              <a:rPr lang="en-US" dirty="0" smtClean="0"/>
              <a:t> wave and </a:t>
            </a:r>
            <a:r>
              <a:rPr lang="en-US" dirty="0" err="1" smtClean="0"/>
              <a:t>imaegs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By encoding  a way to count the higher or lower numbers, it is possible to send a detailed image with eyes and facial features .</a:t>
            </a:r>
            <a:endParaRPr lang="en-US" sz="1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4107653" y="1250139"/>
            <a:ext cx="3500463" cy="5715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143116"/>
            <a:ext cx="235745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WOW </a:t>
            </a:r>
            <a:r>
              <a:rPr lang="en-US" sz="1800" b="1" dirty="0" smtClean="0"/>
              <a:t>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68" y="1600200"/>
            <a:ext cx="511493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The Wow! Signal (August 15, 1977)</a:t>
            </a:r>
            <a:endParaRPr lang="en-US" dirty="0" smtClean="0"/>
          </a:p>
          <a:p>
            <a:r>
              <a:rPr lang="en-US" b="1" dirty="0" smtClean="0"/>
              <a:t>Detection:</a:t>
            </a:r>
            <a:endParaRPr lang="en-US" dirty="0" smtClean="0"/>
          </a:p>
          <a:p>
            <a:pPr lvl="1"/>
            <a:r>
              <a:rPr lang="en-US" dirty="0" smtClean="0"/>
              <a:t>Observed by Ohio State’s Big Ear radio telescope near Sagittarius</a:t>
            </a:r>
          </a:p>
          <a:p>
            <a:pPr lvl="1"/>
            <a:r>
              <a:rPr lang="en-US" dirty="0" smtClean="0"/>
              <a:t>Frequency: ~1420 MHz (close to the hydrogen line)</a:t>
            </a:r>
          </a:p>
          <a:p>
            <a:r>
              <a:rPr lang="en-US" b="1" dirty="0" smtClean="0"/>
              <a:t>Signal Details:</a:t>
            </a:r>
            <a:endParaRPr lang="en-US" dirty="0" smtClean="0"/>
          </a:p>
          <a:p>
            <a:pPr lvl="1"/>
            <a:r>
              <a:rPr lang="en-US" dirty="0" smtClean="0"/>
              <a:t>Duration: 72 seconds</a:t>
            </a:r>
          </a:p>
          <a:p>
            <a:pPr lvl="1"/>
            <a:r>
              <a:rPr lang="en-US" dirty="0" smtClean="0"/>
              <a:t>Intensity noted as “6EQUJ5” (with “U” ~30× background noise)</a:t>
            </a:r>
          </a:p>
          <a:p>
            <a:r>
              <a:rPr lang="en-US" b="1" dirty="0" smtClean="0"/>
              <a:t>Notable Moment:</a:t>
            </a:r>
            <a:endParaRPr lang="en-US" dirty="0" smtClean="0"/>
          </a:p>
          <a:p>
            <a:pPr lvl="1"/>
            <a:r>
              <a:rPr lang="en-US" dirty="0" smtClean="0"/>
              <a:t>Astronomer Jerry </a:t>
            </a:r>
            <a:r>
              <a:rPr lang="en-US" dirty="0" err="1" smtClean="0"/>
              <a:t>Ehman</a:t>
            </a:r>
            <a:r>
              <a:rPr lang="en-US" dirty="0" smtClean="0"/>
              <a:t> circled the signal and scribbled “Wow!” on the printout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2844" y="1357298"/>
            <a:ext cx="8786874" cy="4786346"/>
          </a:xfrm>
          <a:prstGeom prst="round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Controversies &amp; Theories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Controversies &amp; Theories</a:t>
            </a:r>
          </a:p>
          <a:p>
            <a:r>
              <a:rPr lang="en-US" dirty="0" smtClean="0"/>
              <a:t>Possible </a:t>
            </a:r>
            <a:r>
              <a:rPr lang="en-US" b="1" dirty="0" smtClean="0"/>
              <a:t>extraterrestrial transmission</a:t>
            </a:r>
            <a:r>
              <a:rPr lang="en-US" dirty="0" smtClean="0"/>
              <a:t>, but unconfirmed.</a:t>
            </a:r>
          </a:p>
          <a:p>
            <a:r>
              <a:rPr lang="en-US" dirty="0" smtClean="0"/>
              <a:t>May be a rare </a:t>
            </a:r>
            <a:r>
              <a:rPr lang="en-US" b="1" dirty="0" smtClean="0"/>
              <a:t>astrophysical event</a:t>
            </a:r>
            <a:r>
              <a:rPr lang="en-US" dirty="0" smtClean="0"/>
              <a:t> (e.g., </a:t>
            </a:r>
            <a:r>
              <a:rPr lang="en-US" dirty="0" err="1" smtClean="0"/>
              <a:t>magnetar</a:t>
            </a:r>
            <a:r>
              <a:rPr lang="en-US" dirty="0" smtClean="0"/>
              <a:t> burst, hydrogen cloud collision).</a:t>
            </a:r>
          </a:p>
          <a:p>
            <a:r>
              <a:rPr lang="en-US" b="1" dirty="0" smtClean="0"/>
              <a:t>Comet hypothesis</a:t>
            </a:r>
            <a:r>
              <a:rPr lang="en-US" dirty="0" smtClean="0"/>
              <a:t> proposed but widely disputed.</a:t>
            </a:r>
          </a:p>
          <a:p>
            <a:r>
              <a:rPr lang="en-US" b="1" dirty="0" smtClean="0"/>
              <a:t>Earth-based interference?</a:t>
            </a:r>
            <a:r>
              <a:rPr lang="en-US" dirty="0" smtClean="0"/>
              <a:t> Unlikely due to protected frequency.</a:t>
            </a:r>
          </a:p>
          <a:p>
            <a:r>
              <a:rPr lang="en-US" b="1" dirty="0" smtClean="0"/>
              <a:t>Decoding the Signal</a:t>
            </a:r>
          </a:p>
          <a:p>
            <a:r>
              <a:rPr lang="en-US" dirty="0" smtClean="0"/>
              <a:t>“6EQUJ5” represents </a:t>
            </a:r>
            <a:r>
              <a:rPr lang="en-US" b="1" dirty="0" smtClean="0"/>
              <a:t>signal strength over time</a:t>
            </a:r>
            <a:r>
              <a:rPr lang="en-US" dirty="0" smtClean="0"/>
              <a:t>, not a hidden message.</a:t>
            </a:r>
          </a:p>
          <a:p>
            <a:r>
              <a:rPr lang="en-US" b="1" dirty="0" smtClean="0"/>
              <a:t>The Real Truth</a:t>
            </a:r>
          </a:p>
          <a:p>
            <a:r>
              <a:rPr lang="en-US" b="1" dirty="0" smtClean="0"/>
              <a:t>Never detected again</a:t>
            </a:r>
            <a:r>
              <a:rPr lang="en-US" dirty="0" smtClean="0"/>
              <a:t> → No definitive conclusion.</a:t>
            </a:r>
          </a:p>
          <a:p>
            <a:r>
              <a:rPr lang="en-US" dirty="0" smtClean="0"/>
              <a:t>Could be </a:t>
            </a:r>
            <a:r>
              <a:rPr lang="en-US" b="1" dirty="0" smtClean="0"/>
              <a:t>alien or natural</a:t>
            </a:r>
            <a:r>
              <a:rPr lang="en-US" dirty="0" smtClean="0"/>
              <a:t>, but remains </a:t>
            </a:r>
            <a:r>
              <a:rPr lang="en-US" b="1" dirty="0" smtClean="0"/>
              <a:t>one of SETI’s biggest mysteries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– making a universal language, that can be </a:t>
            </a:r>
            <a:r>
              <a:rPr lang="en-US" dirty="0" err="1" smtClean="0"/>
              <a:t>trasmitted</a:t>
            </a:r>
            <a:r>
              <a:rPr lang="en-US" dirty="0" smtClean="0"/>
              <a:t> and received by any intelligent life form.</a:t>
            </a:r>
          </a:p>
          <a:p>
            <a:r>
              <a:rPr lang="en-US" dirty="0" smtClean="0"/>
              <a:t>Second – Finding the ways to encode the universal language  into a signal.</a:t>
            </a:r>
          </a:p>
          <a:p>
            <a:r>
              <a:rPr lang="en-US" dirty="0" smtClean="0"/>
              <a:t>Third – deciding frequency of the signal(~1420MHz.).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143240" y="1357298"/>
            <a:ext cx="2965057" cy="494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43636" y="1357298"/>
            <a:ext cx="2922261" cy="500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06" y="1357298"/>
            <a:ext cx="3048951" cy="5000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/>
              <a:t>Plan</a:t>
            </a:r>
            <a:r>
              <a:rPr lang="en-US" dirty="0" smtClean="0"/>
              <a:t> to make ‘WOW’ signal a reality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253160" y="-252953"/>
            <a:ext cx="4572032" cy="864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shapes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1357298"/>
            <a:ext cx="3571900" cy="531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428736"/>
            <a:ext cx="3606982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shapes</a:t>
            </a:r>
            <a:endParaRPr 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00364" y="1214422"/>
            <a:ext cx="3214709" cy="527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Here’e</a:t>
            </a:r>
            <a:r>
              <a:rPr lang="en-US" dirty="0" smtClean="0"/>
              <a:t> my </a:t>
            </a:r>
            <a:r>
              <a:rPr lang="en-US" dirty="0" err="1" smtClean="0"/>
              <a:t>github</a:t>
            </a:r>
            <a:r>
              <a:rPr lang="en-US" dirty="0" smtClean="0"/>
              <a:t> link</a:t>
            </a:r>
          </a:p>
          <a:p>
            <a:r>
              <a:rPr lang="en-US" sz="2400" dirty="0" smtClean="0"/>
              <a:t>https://github.com/World-hackr/Natural_Communication.git</a:t>
            </a:r>
            <a:endParaRPr lang="en-US" sz="24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9495" y="2643206"/>
            <a:ext cx="3999893" cy="414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517</Words>
  <Application>Microsoft Office PowerPoint</Application>
  <PresentationFormat>On-screen Show (4:3)</PresentationFormat>
  <Paragraphs>75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 Language For Universe TRUE SPACE SIGNAL</vt:lpstr>
      <vt:lpstr>WOW signal</vt:lpstr>
      <vt:lpstr>Controversies &amp; Theories</vt:lpstr>
      <vt:lpstr>The IDEA</vt:lpstr>
      <vt:lpstr>The PLAN</vt:lpstr>
      <vt:lpstr>Plan to make ‘WOW’ signal a reality</vt:lpstr>
      <vt:lpstr>Possible shapes</vt:lpstr>
      <vt:lpstr>More shapes</vt:lpstr>
      <vt:lpstr>Code implementation</vt:lpstr>
      <vt:lpstr>Code Explanation</vt:lpstr>
      <vt:lpstr>Characteristics of modified waves</vt:lpstr>
      <vt:lpstr>Some test examples</vt:lpstr>
      <vt:lpstr>Current Limitations</vt:lpstr>
      <vt:lpstr>Future Plan</vt:lpstr>
      <vt:lpstr>Advance encoding</vt:lpstr>
      <vt:lpstr>Working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Language For Universe</dc:title>
  <dc:creator>Santosh Kumar</dc:creator>
  <cp:lastModifiedBy>Santosh Kumar</cp:lastModifiedBy>
  <cp:revision>20</cp:revision>
  <dcterms:created xsi:type="dcterms:W3CDTF">2025-02-15T11:48:04Z</dcterms:created>
  <dcterms:modified xsi:type="dcterms:W3CDTF">2025-02-19T14:59:16Z</dcterms:modified>
</cp:coreProperties>
</file>